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2/6/18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2/6/18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2/6/18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2/6/18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2/6/18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2/6/18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2/6/18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2/6/18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2/6/18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2/6/18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://www.katherinasreadings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://www.katherinasreading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>
                <a:latin typeface="Book Antiqua" panose="02040602050305030304" pitchFamily="18" charset="0"/>
              </a:rPr>
              <a:t>How to Read Your Palm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305920"/>
          </a:xfrm>
        </p:spPr>
        <p:txBody>
          <a:bodyPr/>
          <a:lstStyle/>
          <a:p>
            <a:r>
              <a:rPr lang="en-AU" dirty="0"/>
              <a:t>By Katherina</a:t>
            </a:r>
          </a:p>
          <a:p>
            <a:r>
              <a:rPr lang="en-AU" dirty="0">
                <a:hlinkClick r:id="rId2"/>
              </a:rPr>
              <a:t>WWW.KATHERINASREADINGS.COM</a:t>
            </a:r>
            <a:endParaRPr lang="en-AU" dirty="0"/>
          </a:p>
          <a:p>
            <a:r>
              <a:rPr lang="en-AU" dirty="0"/>
              <a:t>PH: +61408621282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44" y="652075"/>
            <a:ext cx="3107130" cy="32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3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Book Antiqua" panose="02040602050305030304" pitchFamily="18" charset="0"/>
              </a:rPr>
              <a:t>THE HAND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2269068"/>
            <a:ext cx="8764089" cy="4385732"/>
          </a:xfrm>
        </p:spPr>
        <p:txBody>
          <a:bodyPr/>
          <a:lstStyle/>
          <a:p>
            <a:r>
              <a:rPr lang="en-AU" dirty="0"/>
              <a:t>Initially one must decide if the hand shape is Earth, Air, Fire Water</a:t>
            </a:r>
          </a:p>
          <a:p>
            <a:r>
              <a:rPr lang="en-AU" b="1" dirty="0"/>
              <a:t>Earth</a:t>
            </a:r>
            <a:r>
              <a:rPr lang="en-AU" dirty="0"/>
              <a:t> is square palm, short fingers. Practical, supportive, mechanical.</a:t>
            </a:r>
          </a:p>
          <a:p>
            <a:r>
              <a:rPr lang="en-AU" b="1" dirty="0"/>
              <a:t>Air </a:t>
            </a:r>
            <a:r>
              <a:rPr lang="en-AU" dirty="0"/>
              <a:t>is square palm, long fingers. Intellectual, Researchers Analysts Teachers</a:t>
            </a:r>
          </a:p>
          <a:p>
            <a:r>
              <a:rPr lang="en-AU" b="1" dirty="0"/>
              <a:t>Fire</a:t>
            </a:r>
            <a:r>
              <a:rPr lang="en-AU" dirty="0"/>
              <a:t> is long palm short fingers. Creative, Active, Sociable</a:t>
            </a:r>
          </a:p>
          <a:p>
            <a:r>
              <a:rPr lang="en-AU" b="1" dirty="0"/>
              <a:t>Water</a:t>
            </a:r>
            <a:r>
              <a:rPr lang="en-AU" dirty="0"/>
              <a:t> is long palm long fingers. Intense, Intuitive, Sensitive</a:t>
            </a:r>
          </a:p>
          <a:p>
            <a:r>
              <a:rPr lang="en-AU" dirty="0"/>
              <a:t>                                                            </a:t>
            </a:r>
          </a:p>
          <a:p>
            <a:r>
              <a:rPr lang="en-AU" dirty="0"/>
              <a:t>                                                          </a:t>
            </a:r>
            <a:r>
              <a:rPr lang="en-AU" b="1" dirty="0"/>
              <a:t>Picture of Water Hand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2657924"/>
            <a:ext cx="3009900" cy="385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7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474133"/>
            <a:ext cx="8761413" cy="1693333"/>
          </a:xfrm>
        </p:spPr>
        <p:txBody>
          <a:bodyPr/>
          <a:lstStyle/>
          <a:p>
            <a:r>
              <a:rPr lang="en-AU" b="1" dirty="0">
                <a:latin typeface="Book Antiqua" panose="02040602050305030304" pitchFamily="18" charset="0"/>
              </a:rPr>
              <a:t>Finger Prints then provide vital clues to the personality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There are 3 main prints and</a:t>
            </a:r>
          </a:p>
          <a:p>
            <a:r>
              <a:rPr lang="en-AU" b="1" dirty="0"/>
              <a:t> many more variations</a:t>
            </a:r>
          </a:p>
          <a:p>
            <a:endParaRPr lang="en-AU" b="1" dirty="0"/>
          </a:p>
          <a:p>
            <a:r>
              <a:rPr lang="en-AU" b="1" dirty="0"/>
              <a:t>Arches</a:t>
            </a:r>
            <a:r>
              <a:rPr lang="en-AU" dirty="0"/>
              <a:t> are practical and can be pragmatic</a:t>
            </a:r>
          </a:p>
          <a:p>
            <a:r>
              <a:rPr lang="en-AU" b="1" dirty="0"/>
              <a:t>Loops</a:t>
            </a:r>
            <a:r>
              <a:rPr lang="en-AU" dirty="0"/>
              <a:t> are affable and diplomatic</a:t>
            </a:r>
          </a:p>
          <a:p>
            <a:r>
              <a:rPr lang="en-AU" b="1" dirty="0"/>
              <a:t>Whorls</a:t>
            </a:r>
            <a:r>
              <a:rPr lang="en-AU" dirty="0"/>
              <a:t> are creative, individualistic</a:t>
            </a:r>
          </a:p>
          <a:p>
            <a:endParaRPr lang="en-AU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292" y="2603500"/>
            <a:ext cx="3749336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1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Book Antiqua" panose="02040602050305030304" pitchFamily="18" charset="0"/>
              </a:rPr>
              <a:t>SKIN RIDGE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35200"/>
            <a:ext cx="12030537" cy="4388685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There are many different skin ridge patterns on the hand  including a variety of special markings which will assist the Palmistry Analyst in defining more personality traits and special gifts associated with the Client</a:t>
            </a:r>
          </a:p>
          <a:p>
            <a:r>
              <a:rPr lang="en-AU" dirty="0"/>
              <a:t>The markings between the fingers</a:t>
            </a:r>
          </a:p>
          <a:p>
            <a:r>
              <a:rPr lang="en-AU" dirty="0"/>
              <a:t>1</a:t>
            </a:r>
            <a:r>
              <a:rPr lang="en-AU" baseline="30000" dirty="0"/>
              <a:t>st</a:t>
            </a:r>
            <a:r>
              <a:rPr lang="en-AU" dirty="0"/>
              <a:t> (</a:t>
            </a:r>
            <a:r>
              <a:rPr lang="en-AU" b="1" dirty="0"/>
              <a:t>Jupiter</a:t>
            </a:r>
            <a:r>
              <a:rPr lang="en-AU" dirty="0"/>
              <a:t>) &amp; 2</a:t>
            </a:r>
            <a:r>
              <a:rPr lang="en-AU" baseline="30000" dirty="0"/>
              <a:t>nd</a:t>
            </a:r>
            <a:r>
              <a:rPr lang="en-AU" dirty="0"/>
              <a:t> (</a:t>
            </a:r>
            <a:r>
              <a:rPr lang="en-AU" b="1" dirty="0"/>
              <a:t>Saturn</a:t>
            </a:r>
            <a:r>
              <a:rPr lang="en-AU" dirty="0"/>
              <a:t>) is known as the </a:t>
            </a:r>
            <a:r>
              <a:rPr lang="en-AU" b="1" dirty="0"/>
              <a:t>Rajah Loop </a:t>
            </a:r>
            <a:r>
              <a:rPr lang="en-AU" dirty="0"/>
              <a:t>and the individual will</a:t>
            </a:r>
          </a:p>
          <a:p>
            <a:r>
              <a:rPr lang="en-AU" dirty="0"/>
              <a:t> be very charismatic</a:t>
            </a:r>
          </a:p>
          <a:p>
            <a:r>
              <a:rPr lang="en-AU" dirty="0"/>
              <a:t>2</a:t>
            </a:r>
            <a:r>
              <a:rPr lang="en-AU" baseline="30000" dirty="0"/>
              <a:t>nd</a:t>
            </a:r>
            <a:r>
              <a:rPr lang="en-AU" dirty="0"/>
              <a:t> finger </a:t>
            </a:r>
            <a:r>
              <a:rPr lang="en-AU" b="1" dirty="0"/>
              <a:t>(Saturn</a:t>
            </a:r>
            <a:r>
              <a:rPr lang="en-AU" dirty="0"/>
              <a:t>) and 3</a:t>
            </a:r>
            <a:r>
              <a:rPr lang="en-AU" baseline="30000" dirty="0"/>
              <a:t>rd</a:t>
            </a:r>
            <a:r>
              <a:rPr lang="en-AU" dirty="0"/>
              <a:t> finger (</a:t>
            </a:r>
            <a:r>
              <a:rPr lang="en-AU" b="1" dirty="0"/>
              <a:t>Apollo</a:t>
            </a:r>
            <a:r>
              <a:rPr lang="en-AU" dirty="0"/>
              <a:t>) indicated </a:t>
            </a:r>
            <a:r>
              <a:rPr lang="en-AU" b="1" dirty="0"/>
              <a:t>serious application </a:t>
            </a:r>
            <a:r>
              <a:rPr lang="en-AU" dirty="0"/>
              <a:t>to</a:t>
            </a:r>
          </a:p>
          <a:p>
            <a:r>
              <a:rPr lang="en-AU" dirty="0"/>
              <a:t> work and study</a:t>
            </a:r>
          </a:p>
          <a:p>
            <a:r>
              <a:rPr lang="en-AU" dirty="0"/>
              <a:t>3</a:t>
            </a:r>
            <a:r>
              <a:rPr lang="en-AU" baseline="30000" dirty="0"/>
              <a:t>rd</a:t>
            </a:r>
            <a:r>
              <a:rPr lang="en-AU" dirty="0"/>
              <a:t> finger (</a:t>
            </a:r>
            <a:r>
              <a:rPr lang="en-AU" b="1" dirty="0"/>
              <a:t>Apollo</a:t>
            </a:r>
            <a:r>
              <a:rPr lang="en-AU" dirty="0"/>
              <a:t>) &amp; 4</a:t>
            </a:r>
            <a:r>
              <a:rPr lang="en-AU" baseline="30000" dirty="0"/>
              <a:t>th</a:t>
            </a:r>
            <a:r>
              <a:rPr lang="en-AU" dirty="0"/>
              <a:t> finger (</a:t>
            </a:r>
            <a:r>
              <a:rPr lang="en-AU" b="1" dirty="0"/>
              <a:t>Mercury</a:t>
            </a:r>
            <a:r>
              <a:rPr lang="en-AU" dirty="0"/>
              <a:t>) the individual enjoys a  </a:t>
            </a:r>
            <a:r>
              <a:rPr lang="en-AU" b="1" dirty="0"/>
              <a:t>social life</a:t>
            </a:r>
          </a:p>
          <a:p>
            <a:r>
              <a:rPr lang="en-AU" dirty="0"/>
              <a:t>The loop at the end of the head line is one of</a:t>
            </a:r>
            <a:r>
              <a:rPr lang="en-AU" b="1" dirty="0"/>
              <a:t> intuition </a:t>
            </a:r>
            <a:r>
              <a:rPr lang="en-AU" dirty="0"/>
              <a:t>or telepathy</a:t>
            </a:r>
          </a:p>
          <a:p>
            <a:r>
              <a:rPr lang="en-AU" dirty="0"/>
              <a:t>The loop on the edge of the Luna mount is </a:t>
            </a:r>
            <a:r>
              <a:rPr lang="en-AU" b="1" dirty="0"/>
              <a:t>sensing vibrations</a:t>
            </a:r>
          </a:p>
          <a:p>
            <a:r>
              <a:rPr lang="en-AU" dirty="0"/>
              <a:t>The loop rising from the wrist is rare and said to indicate </a:t>
            </a:r>
            <a:r>
              <a:rPr lang="en-AU" b="1" dirty="0"/>
              <a:t>inspiration.</a:t>
            </a:r>
          </a:p>
          <a:p>
            <a:r>
              <a:rPr lang="en-AU" b="1" dirty="0"/>
              <a:t>This picture indicates only a few.</a:t>
            </a:r>
          </a:p>
          <a:p>
            <a:endParaRPr lang="en-AU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295" y="3657600"/>
            <a:ext cx="3190242" cy="296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9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lines indicate the Life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4" y="2218267"/>
            <a:ext cx="10651066" cy="4639733"/>
          </a:xfrm>
        </p:spPr>
        <p:txBody>
          <a:bodyPr>
            <a:normAutofit lnSpcReduction="10000"/>
          </a:bodyPr>
          <a:lstStyle/>
          <a:p>
            <a:r>
              <a:rPr lang="en-AU" dirty="0"/>
              <a:t>In this example the </a:t>
            </a:r>
          </a:p>
          <a:p>
            <a:r>
              <a:rPr lang="en-AU" b="1" dirty="0">
                <a:solidFill>
                  <a:srgbClr val="0000FF"/>
                </a:solidFill>
              </a:rPr>
              <a:t>Life Line </a:t>
            </a:r>
            <a:r>
              <a:rPr lang="en-AU" dirty="0"/>
              <a:t>in dark blue indicates a strong physical energy.</a:t>
            </a:r>
          </a:p>
          <a:p>
            <a:r>
              <a:rPr lang="en-AU" b="1" dirty="0">
                <a:solidFill>
                  <a:srgbClr val="FF66FF"/>
                </a:solidFill>
              </a:rPr>
              <a:t>An inner pink </a:t>
            </a:r>
            <a:r>
              <a:rPr lang="en-AU" dirty="0"/>
              <a:t>line cutting it indicates a marriage and islands with disrupted</a:t>
            </a:r>
          </a:p>
          <a:p>
            <a:r>
              <a:rPr lang="en-AU" dirty="0"/>
              <a:t> lines above show  possible childhood distress</a:t>
            </a:r>
          </a:p>
          <a:p>
            <a:r>
              <a:rPr lang="en-AU" b="1" dirty="0">
                <a:solidFill>
                  <a:srgbClr val="0099FF"/>
                </a:solidFill>
              </a:rPr>
              <a:t>Head Line </a:t>
            </a:r>
            <a:r>
              <a:rPr lang="en-AU" dirty="0"/>
              <a:t>in lighter blue is very long showing attention to detail and study</a:t>
            </a:r>
          </a:p>
          <a:p>
            <a:r>
              <a:rPr lang="en-AU" b="1" dirty="0">
                <a:solidFill>
                  <a:srgbClr val="7030A0"/>
                </a:solidFill>
              </a:rPr>
              <a:t>The Heart line </a:t>
            </a:r>
            <a:r>
              <a:rPr lang="en-AU" dirty="0"/>
              <a:t>in purple is clear cut showing steady emotional </a:t>
            </a:r>
          </a:p>
          <a:p>
            <a:r>
              <a:rPr lang="en-AU" dirty="0"/>
              <a:t>control but is broken at one end indicating a health issue</a:t>
            </a:r>
          </a:p>
          <a:p>
            <a:r>
              <a:rPr lang="en-AU" b="1" dirty="0">
                <a:solidFill>
                  <a:srgbClr val="FFC000"/>
                </a:solidFill>
              </a:rPr>
              <a:t>Sun line </a:t>
            </a:r>
            <a:r>
              <a:rPr lang="en-AU" dirty="0"/>
              <a:t>in yellow indicates financial success with a branch line</a:t>
            </a:r>
          </a:p>
          <a:p>
            <a:r>
              <a:rPr lang="en-AU" dirty="0"/>
              <a:t> which indicates money going out.</a:t>
            </a:r>
          </a:p>
          <a:p>
            <a:r>
              <a:rPr lang="en-AU" b="1" dirty="0">
                <a:solidFill>
                  <a:srgbClr val="00B050"/>
                </a:solidFill>
              </a:rPr>
              <a:t>Fate line </a:t>
            </a:r>
            <a:r>
              <a:rPr lang="en-AU" dirty="0"/>
              <a:t>in green is strong dedication to career. Broken at early 50’s indicates career change with new line heading towards first finger (Jupiter) and second </a:t>
            </a:r>
          </a:p>
          <a:p>
            <a:r>
              <a:rPr lang="en-AU" dirty="0"/>
              <a:t>Finger (Saturn) indicates personal &amp; business satisfaction</a:t>
            </a:r>
          </a:p>
          <a:p>
            <a:endParaRPr lang="en-AU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3007968"/>
            <a:ext cx="2944558" cy="368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8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Book Antiqua" panose="02040602050305030304" pitchFamily="18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1" y="2455333"/>
            <a:ext cx="7586132" cy="4182534"/>
          </a:xfrm>
        </p:spPr>
        <p:txBody>
          <a:bodyPr>
            <a:normAutofit/>
          </a:bodyPr>
          <a:lstStyle/>
          <a:p>
            <a:r>
              <a:rPr lang="en-AU" dirty="0"/>
              <a:t>There are many other lines and markings coupled with more detailed information on hand shapes, fingernails, finger shapes, thumbs and skin ridge patterns.</a:t>
            </a:r>
          </a:p>
          <a:p>
            <a:r>
              <a:rPr lang="en-AU" dirty="0"/>
              <a:t>For a complete analysis of your hand</a:t>
            </a:r>
          </a:p>
          <a:p>
            <a:r>
              <a:rPr lang="en-AU" dirty="0"/>
              <a:t>Career, Health, Relationships, Travel, etc.</a:t>
            </a:r>
          </a:p>
          <a:p>
            <a:r>
              <a:rPr lang="en-AU" dirty="0"/>
              <a:t>Phone  Katherina for a private consultation </a:t>
            </a:r>
            <a:r>
              <a:rPr lang="en-AU" b="1" dirty="0">
                <a:solidFill>
                  <a:srgbClr val="0000FF"/>
                </a:solidFill>
              </a:rPr>
              <a:t>+61408621282</a:t>
            </a:r>
          </a:p>
          <a:p>
            <a:r>
              <a:rPr lang="en-AU" dirty="0"/>
              <a:t>Or visit the web site</a:t>
            </a:r>
          </a:p>
          <a:p>
            <a:r>
              <a:rPr lang="en-AU" b="1" dirty="0">
                <a:solidFill>
                  <a:srgbClr val="0000FF"/>
                </a:solidFill>
                <a:hlinkClick r:id="rId2"/>
              </a:rPr>
              <a:t>www.katherinasreadings.com</a:t>
            </a:r>
            <a:endParaRPr lang="en-AU" b="1" dirty="0">
              <a:solidFill>
                <a:srgbClr val="0000FF"/>
              </a:solidFill>
            </a:endParaRPr>
          </a:p>
          <a:p>
            <a:r>
              <a:rPr lang="en-AU" dirty="0"/>
              <a:t>A phone consultation is also available by sending a clear photo image of your hand by email to </a:t>
            </a:r>
            <a:r>
              <a:rPr lang="en-AU" b="1" dirty="0">
                <a:solidFill>
                  <a:srgbClr val="0000FF"/>
                </a:solidFill>
              </a:rPr>
              <a:t>zestylife@icloud.com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71" y="2607734"/>
            <a:ext cx="3772475" cy="36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43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126</TotalTime>
  <Words>495</Words>
  <Application>Microsoft Macintosh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Century Gothic</vt:lpstr>
      <vt:lpstr>Wingdings 3</vt:lpstr>
      <vt:lpstr>Ion Boardroom</vt:lpstr>
      <vt:lpstr>How to Read Your Palm</vt:lpstr>
      <vt:lpstr>THE HAND SHAPE</vt:lpstr>
      <vt:lpstr>Finger Prints then provide vital clues to the personality</vt:lpstr>
      <vt:lpstr>SKIN RIDGE PATTERNS</vt:lpstr>
      <vt:lpstr>The lines indicate the Life Journey</vt:lpstr>
      <vt:lpstr>SUMMARY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Read Your Palm</dc:title>
  <dc:creator>user</dc:creator>
  <cp:lastModifiedBy>Anthony Sterndale</cp:lastModifiedBy>
  <cp:revision>31</cp:revision>
  <dcterms:created xsi:type="dcterms:W3CDTF">2018-01-04T06:06:53Z</dcterms:created>
  <dcterms:modified xsi:type="dcterms:W3CDTF">2018-02-06T00:30:35Z</dcterms:modified>
</cp:coreProperties>
</file>